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22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3EB-A0A3-4B35-B836-25BB11B79B1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78E5-49C5-4C93-89F5-2B974FC73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21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3EB-A0A3-4B35-B836-25BB11B79B1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78E5-49C5-4C93-89F5-2B974FC73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57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3EB-A0A3-4B35-B836-25BB11B79B1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78E5-49C5-4C93-89F5-2B974FC73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10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3EB-A0A3-4B35-B836-25BB11B79B1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78E5-49C5-4C93-89F5-2B974FC73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81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3EB-A0A3-4B35-B836-25BB11B79B1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78E5-49C5-4C93-89F5-2B974FC73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252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3EB-A0A3-4B35-B836-25BB11B79B1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78E5-49C5-4C93-89F5-2B974FC73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12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3EB-A0A3-4B35-B836-25BB11B79B1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78E5-49C5-4C93-89F5-2B974FC73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28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3EB-A0A3-4B35-B836-25BB11B79B1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78E5-49C5-4C93-89F5-2B974FC73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71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3EB-A0A3-4B35-B836-25BB11B79B1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78E5-49C5-4C93-89F5-2B974FC73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37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3EB-A0A3-4B35-B836-25BB11B79B1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78E5-49C5-4C93-89F5-2B974FC73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085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D83EB-A0A3-4B35-B836-25BB11B79B1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0078E5-49C5-4C93-89F5-2B974FC73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67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D83EB-A0A3-4B35-B836-25BB11B79B13}" type="datetimeFigureOut">
              <a:rPr lang="en-US" smtClean="0"/>
              <a:t>6/17/2020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078E5-49C5-4C93-89F5-2B974FC73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097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B649E800-A5C8-49A0-A453-ED537DA31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BA67DD7-B75D-4A30-90A4-EEA9F64AF1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08194" y="0"/>
            <a:ext cx="6164729" cy="6858000"/>
          </a:xfrm>
          <a:custGeom>
            <a:avLst/>
            <a:gdLst>
              <a:gd name="connsiteX0" fmla="*/ 0 w 6164729"/>
              <a:gd name="connsiteY0" fmla="*/ 6857542 h 6858000"/>
              <a:gd name="connsiteX1" fmla="*/ 199783 w 6164729"/>
              <a:gd name="connsiteY1" fmla="*/ 6857542 h 6858000"/>
              <a:gd name="connsiteX2" fmla="*/ 199783 w 6164729"/>
              <a:gd name="connsiteY2" fmla="*/ 6858000 h 6858000"/>
              <a:gd name="connsiteX3" fmla="*/ 0 w 6164729"/>
              <a:gd name="connsiteY3" fmla="*/ 6858000 h 6858000"/>
              <a:gd name="connsiteX4" fmla="*/ 4818273 w 6164729"/>
              <a:gd name="connsiteY4" fmla="*/ 0 h 6858000"/>
              <a:gd name="connsiteX5" fmla="*/ 5018056 w 6164729"/>
              <a:gd name="connsiteY5" fmla="*/ 0 h 6858000"/>
              <a:gd name="connsiteX6" fmla="*/ 5030703 w 6164729"/>
              <a:gd name="connsiteY6" fmla="*/ 31774 h 6858000"/>
              <a:gd name="connsiteX7" fmla="*/ 6085711 w 6164729"/>
              <a:gd name="connsiteY7" fmla="*/ 2682457 h 6858000"/>
              <a:gd name="connsiteX8" fmla="*/ 6085711 w 6164729"/>
              <a:gd name="connsiteY8" fmla="*/ 3752208 h 6858000"/>
              <a:gd name="connsiteX9" fmla="*/ 4928207 w 6164729"/>
              <a:gd name="connsiteY9" fmla="*/ 6660411 h 6858000"/>
              <a:gd name="connsiteX10" fmla="*/ 4849745 w 6164729"/>
              <a:gd name="connsiteY10" fmla="*/ 6857542 h 6858000"/>
              <a:gd name="connsiteX11" fmla="*/ 4649962 w 6164729"/>
              <a:gd name="connsiteY11" fmla="*/ 6857542 h 6858000"/>
              <a:gd name="connsiteX12" fmla="*/ 4728424 w 6164729"/>
              <a:gd name="connsiteY12" fmla="*/ 6660411 h 6858000"/>
              <a:gd name="connsiteX13" fmla="*/ 5885928 w 6164729"/>
              <a:gd name="connsiteY13" fmla="*/ 3752208 h 6858000"/>
              <a:gd name="connsiteX14" fmla="*/ 5885928 w 6164729"/>
              <a:gd name="connsiteY14" fmla="*/ 2682457 h 6858000"/>
              <a:gd name="connsiteX15" fmla="*/ 4830920 w 6164729"/>
              <a:gd name="connsiteY15" fmla="*/ 3177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64729" h="6858000">
                <a:moveTo>
                  <a:pt x="0" y="6857542"/>
                </a:moveTo>
                <a:lnTo>
                  <a:pt x="199783" y="6857542"/>
                </a:lnTo>
                <a:lnTo>
                  <a:pt x="199783" y="6858000"/>
                </a:lnTo>
                <a:lnTo>
                  <a:pt x="0" y="6858000"/>
                </a:lnTo>
                <a:close/>
                <a:moveTo>
                  <a:pt x="4818273" y="0"/>
                </a:moveTo>
                <a:lnTo>
                  <a:pt x="5018056" y="0"/>
                </a:lnTo>
                <a:lnTo>
                  <a:pt x="5030703" y="31774"/>
                </a:lnTo>
                <a:cubicBezTo>
                  <a:pt x="6085711" y="2682457"/>
                  <a:pt x="6085711" y="2682457"/>
                  <a:pt x="6085711" y="2682457"/>
                </a:cubicBezTo>
                <a:cubicBezTo>
                  <a:pt x="6191069" y="2988100"/>
                  <a:pt x="6191069" y="3446565"/>
                  <a:pt x="6085711" y="3752208"/>
                </a:cubicBezTo>
                <a:cubicBezTo>
                  <a:pt x="5601723" y="4968215"/>
                  <a:pt x="5223609" y="5918220"/>
                  <a:pt x="4928207" y="6660411"/>
                </a:cubicBezTo>
                <a:lnTo>
                  <a:pt x="4849745" y="6857542"/>
                </a:lnTo>
                <a:lnTo>
                  <a:pt x="4649962" y="6857542"/>
                </a:lnTo>
                <a:lnTo>
                  <a:pt x="4728424" y="6660411"/>
                </a:lnTo>
                <a:cubicBezTo>
                  <a:pt x="5023826" y="5918220"/>
                  <a:pt x="5401940" y="4968215"/>
                  <a:pt x="5885928" y="3752208"/>
                </a:cubicBezTo>
                <a:cubicBezTo>
                  <a:pt x="5991286" y="3446565"/>
                  <a:pt x="5991286" y="2988100"/>
                  <a:pt x="5885928" y="2682457"/>
                </a:cubicBezTo>
                <a:cubicBezTo>
                  <a:pt x="5885928" y="2682457"/>
                  <a:pt x="5885928" y="2682457"/>
                  <a:pt x="4830920" y="3177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 descr="A close up of a map&#10;&#10;Description automatically generated">
            <a:extLst>
              <a:ext uri="{FF2B5EF4-FFF2-40B4-BE49-F238E27FC236}">
                <a16:creationId xmlns:a16="http://schemas.microsoft.com/office/drawing/2014/main" id="{D8A16C28-02CE-440A-9F13-FCD5FF2CA2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53" y="436098"/>
            <a:ext cx="7435675" cy="5745749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E8C5FC48-0A3C-4D6D-A0D5-EEE93213D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00124"/>
            <a:chExt cx="1562267" cy="1172973"/>
          </a:xfrm>
        </p:grpSpPr>
        <p:sp>
          <p:nvSpPr>
            <p:cNvPr id="19" name="Freeform 5">
              <a:extLst>
                <a:ext uri="{FF2B5EF4-FFF2-40B4-BE49-F238E27FC236}">
                  <a16:creationId xmlns:a16="http://schemas.microsoft.com/office/drawing/2014/main" id="{DBBC336D-7E16-4EE1-90F2-8D9F2B618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5">
              <a:extLst>
                <a:ext uri="{FF2B5EF4-FFF2-40B4-BE49-F238E27FC236}">
                  <a16:creationId xmlns:a16="http://schemas.microsoft.com/office/drawing/2014/main" id="{0199BE21-2D26-4357-8702-909F3621A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7536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8" name="Rectangle 77">
            <a:extLst>
              <a:ext uri="{FF2B5EF4-FFF2-40B4-BE49-F238E27FC236}">
                <a16:creationId xmlns:a16="http://schemas.microsoft.com/office/drawing/2014/main" id="{B649E800-A5C8-49A0-A453-ED537DA31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Freeform: Shape 79">
            <a:extLst>
              <a:ext uri="{FF2B5EF4-FFF2-40B4-BE49-F238E27FC236}">
                <a16:creationId xmlns:a16="http://schemas.microsoft.com/office/drawing/2014/main" id="{8BA67DD7-B75D-4A30-90A4-EEA9F64AF1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08194" y="0"/>
            <a:ext cx="6164729" cy="6858000"/>
          </a:xfrm>
          <a:custGeom>
            <a:avLst/>
            <a:gdLst>
              <a:gd name="connsiteX0" fmla="*/ 0 w 6164729"/>
              <a:gd name="connsiteY0" fmla="*/ 6857542 h 6858000"/>
              <a:gd name="connsiteX1" fmla="*/ 199783 w 6164729"/>
              <a:gd name="connsiteY1" fmla="*/ 6857542 h 6858000"/>
              <a:gd name="connsiteX2" fmla="*/ 199783 w 6164729"/>
              <a:gd name="connsiteY2" fmla="*/ 6858000 h 6858000"/>
              <a:gd name="connsiteX3" fmla="*/ 0 w 6164729"/>
              <a:gd name="connsiteY3" fmla="*/ 6858000 h 6858000"/>
              <a:gd name="connsiteX4" fmla="*/ 4818273 w 6164729"/>
              <a:gd name="connsiteY4" fmla="*/ 0 h 6858000"/>
              <a:gd name="connsiteX5" fmla="*/ 5018056 w 6164729"/>
              <a:gd name="connsiteY5" fmla="*/ 0 h 6858000"/>
              <a:gd name="connsiteX6" fmla="*/ 5030703 w 6164729"/>
              <a:gd name="connsiteY6" fmla="*/ 31774 h 6858000"/>
              <a:gd name="connsiteX7" fmla="*/ 6085711 w 6164729"/>
              <a:gd name="connsiteY7" fmla="*/ 2682457 h 6858000"/>
              <a:gd name="connsiteX8" fmla="*/ 6085711 w 6164729"/>
              <a:gd name="connsiteY8" fmla="*/ 3752208 h 6858000"/>
              <a:gd name="connsiteX9" fmla="*/ 4928207 w 6164729"/>
              <a:gd name="connsiteY9" fmla="*/ 6660411 h 6858000"/>
              <a:gd name="connsiteX10" fmla="*/ 4849745 w 6164729"/>
              <a:gd name="connsiteY10" fmla="*/ 6857542 h 6858000"/>
              <a:gd name="connsiteX11" fmla="*/ 4649962 w 6164729"/>
              <a:gd name="connsiteY11" fmla="*/ 6857542 h 6858000"/>
              <a:gd name="connsiteX12" fmla="*/ 4728424 w 6164729"/>
              <a:gd name="connsiteY12" fmla="*/ 6660411 h 6858000"/>
              <a:gd name="connsiteX13" fmla="*/ 5885928 w 6164729"/>
              <a:gd name="connsiteY13" fmla="*/ 3752208 h 6858000"/>
              <a:gd name="connsiteX14" fmla="*/ 5885928 w 6164729"/>
              <a:gd name="connsiteY14" fmla="*/ 2682457 h 6858000"/>
              <a:gd name="connsiteX15" fmla="*/ 4830920 w 6164729"/>
              <a:gd name="connsiteY15" fmla="*/ 3177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64729" h="6858000">
                <a:moveTo>
                  <a:pt x="0" y="6857542"/>
                </a:moveTo>
                <a:lnTo>
                  <a:pt x="199783" y="6857542"/>
                </a:lnTo>
                <a:lnTo>
                  <a:pt x="199783" y="6858000"/>
                </a:lnTo>
                <a:lnTo>
                  <a:pt x="0" y="6858000"/>
                </a:lnTo>
                <a:close/>
                <a:moveTo>
                  <a:pt x="4818273" y="0"/>
                </a:moveTo>
                <a:lnTo>
                  <a:pt x="5018056" y="0"/>
                </a:lnTo>
                <a:lnTo>
                  <a:pt x="5030703" y="31774"/>
                </a:lnTo>
                <a:cubicBezTo>
                  <a:pt x="6085711" y="2682457"/>
                  <a:pt x="6085711" y="2682457"/>
                  <a:pt x="6085711" y="2682457"/>
                </a:cubicBezTo>
                <a:cubicBezTo>
                  <a:pt x="6191069" y="2988100"/>
                  <a:pt x="6191069" y="3446565"/>
                  <a:pt x="6085711" y="3752208"/>
                </a:cubicBezTo>
                <a:cubicBezTo>
                  <a:pt x="5601723" y="4968215"/>
                  <a:pt x="5223609" y="5918220"/>
                  <a:pt x="4928207" y="6660411"/>
                </a:cubicBezTo>
                <a:lnTo>
                  <a:pt x="4849745" y="6857542"/>
                </a:lnTo>
                <a:lnTo>
                  <a:pt x="4649962" y="6857542"/>
                </a:lnTo>
                <a:lnTo>
                  <a:pt x="4728424" y="6660411"/>
                </a:lnTo>
                <a:cubicBezTo>
                  <a:pt x="5023826" y="5918220"/>
                  <a:pt x="5401940" y="4968215"/>
                  <a:pt x="5885928" y="3752208"/>
                </a:cubicBezTo>
                <a:cubicBezTo>
                  <a:pt x="5991286" y="3446565"/>
                  <a:pt x="5991286" y="2988100"/>
                  <a:pt x="5885928" y="2682457"/>
                </a:cubicBezTo>
                <a:cubicBezTo>
                  <a:pt x="5885928" y="2682457"/>
                  <a:pt x="5885928" y="2682457"/>
                  <a:pt x="4830920" y="3177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A screenshot of text&#10;&#10;Description automatically generated">
            <a:extLst>
              <a:ext uri="{FF2B5EF4-FFF2-40B4-BE49-F238E27FC236}">
                <a16:creationId xmlns:a16="http://schemas.microsoft.com/office/drawing/2014/main" id="{58BB7CA4-B038-47A5-9E3C-8E599C743F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275" y="705489"/>
            <a:ext cx="7125016" cy="5447022"/>
          </a:xfrm>
          <a:prstGeom prst="rect">
            <a:avLst/>
          </a:prstGeom>
        </p:spPr>
      </p:pic>
      <p:grpSp>
        <p:nvGrpSpPr>
          <p:cNvPr id="82" name="Group 81">
            <a:extLst>
              <a:ext uri="{FF2B5EF4-FFF2-40B4-BE49-F238E27FC236}">
                <a16:creationId xmlns:a16="http://schemas.microsoft.com/office/drawing/2014/main" id="{E8C5FC48-0A3C-4D6D-A0D5-EEE93213D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00124"/>
            <a:chExt cx="1562267" cy="1172973"/>
          </a:xfrm>
        </p:grpSpPr>
        <p:sp>
          <p:nvSpPr>
            <p:cNvPr id="83" name="Freeform 5">
              <a:extLst>
                <a:ext uri="{FF2B5EF4-FFF2-40B4-BE49-F238E27FC236}">
                  <a16:creationId xmlns:a16="http://schemas.microsoft.com/office/drawing/2014/main" id="{DBBC336D-7E16-4EE1-90F2-8D9F2B618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5">
              <a:extLst>
                <a:ext uri="{FF2B5EF4-FFF2-40B4-BE49-F238E27FC236}">
                  <a16:creationId xmlns:a16="http://schemas.microsoft.com/office/drawing/2014/main" id="{0199BE21-2D26-4357-8702-909F3621A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610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A screenshot of text&#10;&#10;Description automatically generated">
            <a:extLst>
              <a:ext uri="{FF2B5EF4-FFF2-40B4-BE49-F238E27FC236}">
                <a16:creationId xmlns:a16="http://schemas.microsoft.com/office/drawing/2014/main" id="{6B0B3249-AC01-4475-99CA-761504F49A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811" y="759654"/>
            <a:ext cx="7279443" cy="5588391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D3706AFB-4AF0-430C-8FBE-C38C0F839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8AC53B5C-1F4B-4D51-ADA0-F74EBA6A5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E3BBF50A-9667-4DFA-9066-13B535B57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65320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40B5AE15-B186-43D9-B849-E7470AD4B2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353" y="717452"/>
            <a:ext cx="6972910" cy="529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700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B649E800-A5C8-49A0-A453-ED537DA31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8BA67DD7-B75D-4A30-90A4-EEA9F64AF1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08194" y="0"/>
            <a:ext cx="6164729" cy="6858000"/>
          </a:xfrm>
          <a:custGeom>
            <a:avLst/>
            <a:gdLst>
              <a:gd name="connsiteX0" fmla="*/ 0 w 6164729"/>
              <a:gd name="connsiteY0" fmla="*/ 6857542 h 6858000"/>
              <a:gd name="connsiteX1" fmla="*/ 199783 w 6164729"/>
              <a:gd name="connsiteY1" fmla="*/ 6857542 h 6858000"/>
              <a:gd name="connsiteX2" fmla="*/ 199783 w 6164729"/>
              <a:gd name="connsiteY2" fmla="*/ 6858000 h 6858000"/>
              <a:gd name="connsiteX3" fmla="*/ 0 w 6164729"/>
              <a:gd name="connsiteY3" fmla="*/ 6858000 h 6858000"/>
              <a:gd name="connsiteX4" fmla="*/ 4818273 w 6164729"/>
              <a:gd name="connsiteY4" fmla="*/ 0 h 6858000"/>
              <a:gd name="connsiteX5" fmla="*/ 5018056 w 6164729"/>
              <a:gd name="connsiteY5" fmla="*/ 0 h 6858000"/>
              <a:gd name="connsiteX6" fmla="*/ 5030703 w 6164729"/>
              <a:gd name="connsiteY6" fmla="*/ 31774 h 6858000"/>
              <a:gd name="connsiteX7" fmla="*/ 6085711 w 6164729"/>
              <a:gd name="connsiteY7" fmla="*/ 2682457 h 6858000"/>
              <a:gd name="connsiteX8" fmla="*/ 6085711 w 6164729"/>
              <a:gd name="connsiteY8" fmla="*/ 3752208 h 6858000"/>
              <a:gd name="connsiteX9" fmla="*/ 4928207 w 6164729"/>
              <a:gd name="connsiteY9" fmla="*/ 6660411 h 6858000"/>
              <a:gd name="connsiteX10" fmla="*/ 4849745 w 6164729"/>
              <a:gd name="connsiteY10" fmla="*/ 6857542 h 6858000"/>
              <a:gd name="connsiteX11" fmla="*/ 4649962 w 6164729"/>
              <a:gd name="connsiteY11" fmla="*/ 6857542 h 6858000"/>
              <a:gd name="connsiteX12" fmla="*/ 4728424 w 6164729"/>
              <a:gd name="connsiteY12" fmla="*/ 6660411 h 6858000"/>
              <a:gd name="connsiteX13" fmla="*/ 5885928 w 6164729"/>
              <a:gd name="connsiteY13" fmla="*/ 3752208 h 6858000"/>
              <a:gd name="connsiteX14" fmla="*/ 5885928 w 6164729"/>
              <a:gd name="connsiteY14" fmla="*/ 2682457 h 6858000"/>
              <a:gd name="connsiteX15" fmla="*/ 4830920 w 6164729"/>
              <a:gd name="connsiteY15" fmla="*/ 3177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64729" h="6858000">
                <a:moveTo>
                  <a:pt x="0" y="6857542"/>
                </a:moveTo>
                <a:lnTo>
                  <a:pt x="199783" y="6857542"/>
                </a:lnTo>
                <a:lnTo>
                  <a:pt x="199783" y="6858000"/>
                </a:lnTo>
                <a:lnTo>
                  <a:pt x="0" y="6858000"/>
                </a:lnTo>
                <a:close/>
                <a:moveTo>
                  <a:pt x="4818273" y="0"/>
                </a:moveTo>
                <a:lnTo>
                  <a:pt x="5018056" y="0"/>
                </a:lnTo>
                <a:lnTo>
                  <a:pt x="5030703" y="31774"/>
                </a:lnTo>
                <a:cubicBezTo>
                  <a:pt x="6085711" y="2682457"/>
                  <a:pt x="6085711" y="2682457"/>
                  <a:pt x="6085711" y="2682457"/>
                </a:cubicBezTo>
                <a:cubicBezTo>
                  <a:pt x="6191069" y="2988100"/>
                  <a:pt x="6191069" y="3446565"/>
                  <a:pt x="6085711" y="3752208"/>
                </a:cubicBezTo>
                <a:cubicBezTo>
                  <a:pt x="5601723" y="4968215"/>
                  <a:pt x="5223609" y="5918220"/>
                  <a:pt x="4928207" y="6660411"/>
                </a:cubicBezTo>
                <a:lnTo>
                  <a:pt x="4849745" y="6857542"/>
                </a:lnTo>
                <a:lnTo>
                  <a:pt x="4649962" y="6857542"/>
                </a:lnTo>
                <a:lnTo>
                  <a:pt x="4728424" y="6660411"/>
                </a:lnTo>
                <a:cubicBezTo>
                  <a:pt x="5023826" y="5918220"/>
                  <a:pt x="5401940" y="4968215"/>
                  <a:pt x="5885928" y="3752208"/>
                </a:cubicBezTo>
                <a:cubicBezTo>
                  <a:pt x="5991286" y="3446565"/>
                  <a:pt x="5991286" y="2988100"/>
                  <a:pt x="5885928" y="2682457"/>
                </a:cubicBezTo>
                <a:cubicBezTo>
                  <a:pt x="5885928" y="2682457"/>
                  <a:pt x="5885928" y="2682457"/>
                  <a:pt x="4830920" y="3177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B7419E4E-89D7-4B95-B2DA-632950A280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912" y="928468"/>
            <a:ext cx="6810258" cy="5243404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E8C5FC48-0A3C-4D6D-A0D5-EEE93213D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00124"/>
            <a:chExt cx="1562267" cy="1172973"/>
          </a:xfrm>
        </p:grpSpPr>
        <p:sp>
          <p:nvSpPr>
            <p:cNvPr id="29" name="Freeform 5">
              <a:extLst>
                <a:ext uri="{FF2B5EF4-FFF2-40B4-BE49-F238E27FC236}">
                  <a16:creationId xmlns:a16="http://schemas.microsoft.com/office/drawing/2014/main" id="{DBBC336D-7E16-4EE1-90F2-8D9F2B618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5">
              <a:extLst>
                <a:ext uri="{FF2B5EF4-FFF2-40B4-BE49-F238E27FC236}">
                  <a16:creationId xmlns:a16="http://schemas.microsoft.com/office/drawing/2014/main" id="{0199BE21-2D26-4357-8702-909F3621A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67217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A screenshot of text&#10;&#10;Description automatically generated">
            <a:extLst>
              <a:ext uri="{FF2B5EF4-FFF2-40B4-BE49-F238E27FC236}">
                <a16:creationId xmlns:a16="http://schemas.microsoft.com/office/drawing/2014/main" id="{D2239CD5-5998-47B6-B547-E383D86722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811155"/>
            <a:ext cx="6784275" cy="5235690"/>
          </a:xfrm>
          <a:prstGeom prst="rect">
            <a:avLst/>
          </a:prstGeom>
        </p:spPr>
      </p:pic>
      <p:grpSp>
        <p:nvGrpSpPr>
          <p:cNvPr id="39" name="Group 38">
            <a:extLst>
              <a:ext uri="{FF2B5EF4-FFF2-40B4-BE49-F238E27FC236}">
                <a16:creationId xmlns:a16="http://schemas.microsoft.com/office/drawing/2014/main" id="{D3706AFB-4AF0-430C-8FBE-C38C0F839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00124"/>
            <a:chExt cx="1562267" cy="1172973"/>
          </a:xfrm>
        </p:grpSpPr>
        <p:sp>
          <p:nvSpPr>
            <p:cNvPr id="40" name="Freeform 5">
              <a:extLst>
                <a:ext uri="{FF2B5EF4-FFF2-40B4-BE49-F238E27FC236}">
                  <a16:creationId xmlns:a16="http://schemas.microsoft.com/office/drawing/2014/main" id="{8AC53B5C-1F4B-4D51-ADA0-F74EBA6A5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5">
              <a:extLst>
                <a:ext uri="{FF2B5EF4-FFF2-40B4-BE49-F238E27FC236}">
                  <a16:creationId xmlns:a16="http://schemas.microsoft.com/office/drawing/2014/main" id="{E3BBF50A-9667-4DFA-9066-13B535B57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80807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A close up of a map&#10;&#10;Description automatically generated">
            <a:extLst>
              <a:ext uri="{FF2B5EF4-FFF2-40B4-BE49-F238E27FC236}">
                <a16:creationId xmlns:a16="http://schemas.microsoft.com/office/drawing/2014/main" id="{99233933-DC86-4BDF-84BA-D1F54931F4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054" y="858129"/>
            <a:ext cx="6732063" cy="5222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744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1" name="Rectangle 50">
            <a:extLst>
              <a:ext uri="{FF2B5EF4-FFF2-40B4-BE49-F238E27FC236}">
                <a16:creationId xmlns:a16="http://schemas.microsoft.com/office/drawing/2014/main" id="{B649E800-A5C8-49A0-A453-ED537DA315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8BA67DD7-B75D-4A30-90A4-EEA9F64AF1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08194" y="0"/>
            <a:ext cx="6164729" cy="6858000"/>
          </a:xfrm>
          <a:custGeom>
            <a:avLst/>
            <a:gdLst>
              <a:gd name="connsiteX0" fmla="*/ 0 w 6164729"/>
              <a:gd name="connsiteY0" fmla="*/ 6857542 h 6858000"/>
              <a:gd name="connsiteX1" fmla="*/ 199783 w 6164729"/>
              <a:gd name="connsiteY1" fmla="*/ 6857542 h 6858000"/>
              <a:gd name="connsiteX2" fmla="*/ 199783 w 6164729"/>
              <a:gd name="connsiteY2" fmla="*/ 6858000 h 6858000"/>
              <a:gd name="connsiteX3" fmla="*/ 0 w 6164729"/>
              <a:gd name="connsiteY3" fmla="*/ 6858000 h 6858000"/>
              <a:gd name="connsiteX4" fmla="*/ 4818273 w 6164729"/>
              <a:gd name="connsiteY4" fmla="*/ 0 h 6858000"/>
              <a:gd name="connsiteX5" fmla="*/ 5018056 w 6164729"/>
              <a:gd name="connsiteY5" fmla="*/ 0 h 6858000"/>
              <a:gd name="connsiteX6" fmla="*/ 5030703 w 6164729"/>
              <a:gd name="connsiteY6" fmla="*/ 31774 h 6858000"/>
              <a:gd name="connsiteX7" fmla="*/ 6085711 w 6164729"/>
              <a:gd name="connsiteY7" fmla="*/ 2682457 h 6858000"/>
              <a:gd name="connsiteX8" fmla="*/ 6085711 w 6164729"/>
              <a:gd name="connsiteY8" fmla="*/ 3752208 h 6858000"/>
              <a:gd name="connsiteX9" fmla="*/ 4928207 w 6164729"/>
              <a:gd name="connsiteY9" fmla="*/ 6660411 h 6858000"/>
              <a:gd name="connsiteX10" fmla="*/ 4849745 w 6164729"/>
              <a:gd name="connsiteY10" fmla="*/ 6857542 h 6858000"/>
              <a:gd name="connsiteX11" fmla="*/ 4649962 w 6164729"/>
              <a:gd name="connsiteY11" fmla="*/ 6857542 h 6858000"/>
              <a:gd name="connsiteX12" fmla="*/ 4728424 w 6164729"/>
              <a:gd name="connsiteY12" fmla="*/ 6660411 h 6858000"/>
              <a:gd name="connsiteX13" fmla="*/ 5885928 w 6164729"/>
              <a:gd name="connsiteY13" fmla="*/ 3752208 h 6858000"/>
              <a:gd name="connsiteX14" fmla="*/ 5885928 w 6164729"/>
              <a:gd name="connsiteY14" fmla="*/ 2682457 h 6858000"/>
              <a:gd name="connsiteX15" fmla="*/ 4830920 w 6164729"/>
              <a:gd name="connsiteY15" fmla="*/ 3177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164729" h="6858000">
                <a:moveTo>
                  <a:pt x="0" y="6857542"/>
                </a:moveTo>
                <a:lnTo>
                  <a:pt x="199783" y="6857542"/>
                </a:lnTo>
                <a:lnTo>
                  <a:pt x="199783" y="6858000"/>
                </a:lnTo>
                <a:lnTo>
                  <a:pt x="0" y="6858000"/>
                </a:lnTo>
                <a:close/>
                <a:moveTo>
                  <a:pt x="4818273" y="0"/>
                </a:moveTo>
                <a:lnTo>
                  <a:pt x="5018056" y="0"/>
                </a:lnTo>
                <a:lnTo>
                  <a:pt x="5030703" y="31774"/>
                </a:lnTo>
                <a:cubicBezTo>
                  <a:pt x="6085711" y="2682457"/>
                  <a:pt x="6085711" y="2682457"/>
                  <a:pt x="6085711" y="2682457"/>
                </a:cubicBezTo>
                <a:cubicBezTo>
                  <a:pt x="6191069" y="2988100"/>
                  <a:pt x="6191069" y="3446565"/>
                  <a:pt x="6085711" y="3752208"/>
                </a:cubicBezTo>
                <a:cubicBezTo>
                  <a:pt x="5601723" y="4968215"/>
                  <a:pt x="5223609" y="5918220"/>
                  <a:pt x="4928207" y="6660411"/>
                </a:cubicBezTo>
                <a:lnTo>
                  <a:pt x="4849745" y="6857542"/>
                </a:lnTo>
                <a:lnTo>
                  <a:pt x="4649962" y="6857542"/>
                </a:lnTo>
                <a:lnTo>
                  <a:pt x="4728424" y="6660411"/>
                </a:lnTo>
                <a:cubicBezTo>
                  <a:pt x="5023826" y="5918220"/>
                  <a:pt x="5401940" y="4968215"/>
                  <a:pt x="5885928" y="3752208"/>
                </a:cubicBezTo>
                <a:cubicBezTo>
                  <a:pt x="5991286" y="3446565"/>
                  <a:pt x="5991286" y="2988100"/>
                  <a:pt x="5885928" y="2682457"/>
                </a:cubicBezTo>
                <a:cubicBezTo>
                  <a:pt x="5885928" y="2682457"/>
                  <a:pt x="5885928" y="2682457"/>
                  <a:pt x="4830920" y="31774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A screenshot of text&#10;&#10;Description automatically generated">
            <a:extLst>
              <a:ext uri="{FF2B5EF4-FFF2-40B4-BE49-F238E27FC236}">
                <a16:creationId xmlns:a16="http://schemas.microsoft.com/office/drawing/2014/main" id="{B902B99D-9C17-46EC-9C61-ADFE955C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449" y="687615"/>
            <a:ext cx="7125016" cy="5482770"/>
          </a:xfrm>
          <a:prstGeom prst="rect">
            <a:avLst/>
          </a:prstGeom>
        </p:spPr>
      </p:pic>
      <p:grpSp>
        <p:nvGrpSpPr>
          <p:cNvPr id="55" name="Group 54">
            <a:extLst>
              <a:ext uri="{FF2B5EF4-FFF2-40B4-BE49-F238E27FC236}">
                <a16:creationId xmlns:a16="http://schemas.microsoft.com/office/drawing/2014/main" id="{E8C5FC48-0A3C-4D6D-A0D5-EEE93213D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00124"/>
            <a:chExt cx="1562267" cy="1172973"/>
          </a:xfrm>
        </p:grpSpPr>
        <p:sp>
          <p:nvSpPr>
            <p:cNvPr id="56" name="Freeform 5">
              <a:extLst>
                <a:ext uri="{FF2B5EF4-FFF2-40B4-BE49-F238E27FC236}">
                  <a16:creationId xmlns:a16="http://schemas.microsoft.com/office/drawing/2014/main" id="{DBBC336D-7E16-4EE1-90F2-8D9F2B618B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">
              <a:extLst>
                <a:ext uri="{FF2B5EF4-FFF2-40B4-BE49-F238E27FC236}">
                  <a16:creationId xmlns:a16="http://schemas.microsoft.com/office/drawing/2014/main" id="{0199BE21-2D26-4357-8702-909F3621A3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955949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2" name="Rectangle 61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: Shape 63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5D069264-9F13-4B19-835D-196629BD1F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20" y="663848"/>
            <a:ext cx="7047923" cy="5530304"/>
          </a:xfrm>
          <a:prstGeom prst="rect">
            <a:avLst/>
          </a:prstGeom>
        </p:spPr>
      </p:pic>
      <p:grpSp>
        <p:nvGrpSpPr>
          <p:cNvPr id="66" name="Group 65">
            <a:extLst>
              <a:ext uri="{FF2B5EF4-FFF2-40B4-BE49-F238E27FC236}">
                <a16:creationId xmlns:a16="http://schemas.microsoft.com/office/drawing/2014/main" id="{D3706AFB-4AF0-430C-8FBE-C38C0F8396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00124"/>
            <a:chExt cx="1562267" cy="1172973"/>
          </a:xfrm>
        </p:grpSpPr>
        <p:sp>
          <p:nvSpPr>
            <p:cNvPr id="67" name="Freeform 5">
              <a:extLst>
                <a:ext uri="{FF2B5EF4-FFF2-40B4-BE49-F238E27FC236}">
                  <a16:creationId xmlns:a16="http://schemas.microsoft.com/office/drawing/2014/main" id="{8AC53B5C-1F4B-4D51-ADA0-F74EBA6A51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">
              <a:extLst>
                <a:ext uri="{FF2B5EF4-FFF2-40B4-BE49-F238E27FC236}">
                  <a16:creationId xmlns:a16="http://schemas.microsoft.com/office/drawing/2014/main" id="{E3BBF50A-9667-4DFA-9066-13B535B57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0793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CA815F2C-4E80-4019-8E59-FAD3F7F847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009304" cy="6858000"/>
          </a:xfrm>
          <a:custGeom>
            <a:avLst/>
            <a:gdLst>
              <a:gd name="connsiteX0" fmla="*/ 8239723 w 12009304"/>
              <a:gd name="connsiteY0" fmla="*/ 5083103 h 6858000"/>
              <a:gd name="connsiteX1" fmla="*/ 9505105 w 12009304"/>
              <a:gd name="connsiteY1" fmla="*/ 5083103 h 6858000"/>
              <a:gd name="connsiteX2" fmla="*/ 9564676 w 12009304"/>
              <a:gd name="connsiteY2" fmla="*/ 5091016 h 6858000"/>
              <a:gd name="connsiteX3" fmla="*/ 9605648 w 12009304"/>
              <a:gd name="connsiteY3" fmla="*/ 5108194 h 6858000"/>
              <a:gd name="connsiteX4" fmla="*/ 9580608 w 12009304"/>
              <a:gd name="connsiteY4" fmla="*/ 5151499 h 6858000"/>
              <a:gd name="connsiteX5" fmla="*/ 8693486 w 12009304"/>
              <a:gd name="connsiteY5" fmla="*/ 6685800 h 6858000"/>
              <a:gd name="connsiteX6" fmla="*/ 8595419 w 12009304"/>
              <a:gd name="connsiteY6" fmla="*/ 6814017 h 6858000"/>
              <a:gd name="connsiteX7" fmla="*/ 8545620 w 12009304"/>
              <a:gd name="connsiteY7" fmla="*/ 6858000 h 6858000"/>
              <a:gd name="connsiteX8" fmla="*/ 7612173 w 12009304"/>
              <a:gd name="connsiteY8" fmla="*/ 6858000 h 6858000"/>
              <a:gd name="connsiteX9" fmla="*/ 7591825 w 12009304"/>
              <a:gd name="connsiteY9" fmla="*/ 6822959 h 6858000"/>
              <a:gd name="connsiteX10" fmla="*/ 7411622 w 12009304"/>
              <a:gd name="connsiteY10" fmla="*/ 6512633 h 6858000"/>
              <a:gd name="connsiteX11" fmla="*/ 7411622 w 12009304"/>
              <a:gd name="connsiteY11" fmla="*/ 6289354 h 6858000"/>
              <a:gd name="connsiteX12" fmla="*/ 8045680 w 12009304"/>
              <a:gd name="connsiteY12" fmla="*/ 5197465 h 6858000"/>
              <a:gd name="connsiteX13" fmla="*/ 8239723 w 12009304"/>
              <a:gd name="connsiteY13" fmla="*/ 5083103 h 6858000"/>
              <a:gd name="connsiteX14" fmla="*/ 10622296 w 12009304"/>
              <a:gd name="connsiteY14" fmla="*/ 1326563 h 6858000"/>
              <a:gd name="connsiteX15" fmla="*/ 11448522 w 12009304"/>
              <a:gd name="connsiteY15" fmla="*/ 1326563 h 6858000"/>
              <a:gd name="connsiteX16" fmla="*/ 11577006 w 12009304"/>
              <a:gd name="connsiteY16" fmla="*/ 1401233 h 6858000"/>
              <a:gd name="connsiteX17" fmla="*/ 11989228 w 12009304"/>
              <a:gd name="connsiteY17" fmla="*/ 2114179 h 6858000"/>
              <a:gd name="connsiteX18" fmla="*/ 11989228 w 12009304"/>
              <a:gd name="connsiteY18" fmla="*/ 2259969 h 6858000"/>
              <a:gd name="connsiteX19" fmla="*/ 11577006 w 12009304"/>
              <a:gd name="connsiteY19" fmla="*/ 2972914 h 6858000"/>
              <a:gd name="connsiteX20" fmla="*/ 11448522 w 12009304"/>
              <a:gd name="connsiteY20" fmla="*/ 3047587 h 6858000"/>
              <a:gd name="connsiteX21" fmla="*/ 10622296 w 12009304"/>
              <a:gd name="connsiteY21" fmla="*/ 3047587 h 6858000"/>
              <a:gd name="connsiteX22" fmla="*/ 10495594 w 12009304"/>
              <a:gd name="connsiteY22" fmla="*/ 2972914 h 6858000"/>
              <a:gd name="connsiteX23" fmla="*/ 10081589 w 12009304"/>
              <a:gd name="connsiteY23" fmla="*/ 2259969 h 6858000"/>
              <a:gd name="connsiteX24" fmla="*/ 10081589 w 12009304"/>
              <a:gd name="connsiteY24" fmla="*/ 2114179 h 6858000"/>
              <a:gd name="connsiteX25" fmla="*/ 10495594 w 12009304"/>
              <a:gd name="connsiteY25" fmla="*/ 1401233 h 6858000"/>
              <a:gd name="connsiteX26" fmla="*/ 10622296 w 12009304"/>
              <a:gd name="connsiteY26" fmla="*/ 1326563 h 6858000"/>
              <a:gd name="connsiteX27" fmla="*/ 0 w 12009304"/>
              <a:gd name="connsiteY27" fmla="*/ 0 h 6858000"/>
              <a:gd name="connsiteX28" fmla="*/ 4457990 w 12009304"/>
              <a:gd name="connsiteY28" fmla="*/ 0 h 6858000"/>
              <a:gd name="connsiteX29" fmla="*/ 5902610 w 12009304"/>
              <a:gd name="connsiteY29" fmla="*/ 0 h 6858000"/>
              <a:gd name="connsiteX30" fmla="*/ 8476869 w 12009304"/>
              <a:gd name="connsiteY30" fmla="*/ 0 h 6858000"/>
              <a:gd name="connsiteX31" fmla="*/ 8535933 w 12009304"/>
              <a:gd name="connsiteY31" fmla="*/ 39849 h 6858000"/>
              <a:gd name="connsiteX32" fmla="*/ 8693486 w 12009304"/>
              <a:gd name="connsiteY32" fmla="*/ 220603 h 6858000"/>
              <a:gd name="connsiteX33" fmla="*/ 10389180 w 12009304"/>
              <a:gd name="connsiteY33" fmla="*/ 3153347 h 6858000"/>
              <a:gd name="connsiteX34" fmla="*/ 10389180 w 12009304"/>
              <a:gd name="connsiteY34" fmla="*/ 3753061 h 6858000"/>
              <a:gd name="connsiteX35" fmla="*/ 9759557 w 12009304"/>
              <a:gd name="connsiteY35" fmla="*/ 4842009 h 6858000"/>
              <a:gd name="connsiteX36" fmla="*/ 9706493 w 12009304"/>
              <a:gd name="connsiteY36" fmla="*/ 4933778 h 6858000"/>
              <a:gd name="connsiteX37" fmla="*/ 9708360 w 12009304"/>
              <a:gd name="connsiteY37" fmla="*/ 4934561 h 6858000"/>
              <a:gd name="connsiteX38" fmla="*/ 9802002 w 12009304"/>
              <a:gd name="connsiteY38" fmla="*/ 5029008 h 6858000"/>
              <a:gd name="connsiteX39" fmla="*/ 10514131 w 12009304"/>
              <a:gd name="connsiteY39" fmla="*/ 6260653 h 6858000"/>
              <a:gd name="connsiteX40" fmla="*/ 10514131 w 12009304"/>
              <a:gd name="connsiteY40" fmla="*/ 6512512 h 6858000"/>
              <a:gd name="connsiteX41" fmla="*/ 10340271 w 12009304"/>
              <a:gd name="connsiteY41" fmla="*/ 6813206 h 6858000"/>
              <a:gd name="connsiteX42" fmla="*/ 10314372 w 12009304"/>
              <a:gd name="connsiteY42" fmla="*/ 6858000 h 6858000"/>
              <a:gd name="connsiteX43" fmla="*/ 10119136 w 12009304"/>
              <a:gd name="connsiteY43" fmla="*/ 6858000 h 6858000"/>
              <a:gd name="connsiteX44" fmla="*/ 10122008 w 12009304"/>
              <a:gd name="connsiteY44" fmla="*/ 6853033 h 6858000"/>
              <a:gd name="connsiteX45" fmla="*/ 10327158 w 12009304"/>
              <a:gd name="connsiteY45" fmla="*/ 6498223 h 6858000"/>
              <a:gd name="connsiteX46" fmla="*/ 10327158 w 12009304"/>
              <a:gd name="connsiteY46" fmla="*/ 6274942 h 6858000"/>
              <a:gd name="connsiteX47" fmla="*/ 9695832 w 12009304"/>
              <a:gd name="connsiteY47" fmla="*/ 5183053 h 6858000"/>
              <a:gd name="connsiteX48" fmla="*/ 9612819 w 12009304"/>
              <a:gd name="connsiteY48" fmla="*/ 5099323 h 6858000"/>
              <a:gd name="connsiteX49" fmla="*/ 9603213 w 12009304"/>
              <a:gd name="connsiteY49" fmla="*/ 5095298 h 6858000"/>
              <a:gd name="connsiteX50" fmla="*/ 9654707 w 12009304"/>
              <a:gd name="connsiteY50" fmla="*/ 5006238 h 6858000"/>
              <a:gd name="connsiteX51" fmla="*/ 9693004 w 12009304"/>
              <a:gd name="connsiteY51" fmla="*/ 4940002 h 6858000"/>
              <a:gd name="connsiteX52" fmla="*/ 9653283 w 12009304"/>
              <a:gd name="connsiteY52" fmla="*/ 4923348 h 6858000"/>
              <a:gd name="connsiteX53" fmla="*/ 9586087 w 12009304"/>
              <a:gd name="connsiteY53" fmla="*/ 4914420 h 6858000"/>
              <a:gd name="connsiteX54" fmla="*/ 8158743 w 12009304"/>
              <a:gd name="connsiteY54" fmla="*/ 4914420 h 6858000"/>
              <a:gd name="connsiteX55" fmla="*/ 7939863 w 12009304"/>
              <a:gd name="connsiteY55" fmla="*/ 5043420 h 6858000"/>
              <a:gd name="connsiteX56" fmla="*/ 7224650 w 12009304"/>
              <a:gd name="connsiteY56" fmla="*/ 6275065 h 6858000"/>
              <a:gd name="connsiteX57" fmla="*/ 7224650 w 12009304"/>
              <a:gd name="connsiteY57" fmla="*/ 6526922 h 6858000"/>
              <a:gd name="connsiteX58" fmla="*/ 7350544 w 12009304"/>
              <a:gd name="connsiteY58" fmla="*/ 6743723 h 6858000"/>
              <a:gd name="connsiteX59" fmla="*/ 7416905 w 12009304"/>
              <a:gd name="connsiteY59" fmla="*/ 6858000 h 6858000"/>
              <a:gd name="connsiteX60" fmla="*/ 5902610 w 12009304"/>
              <a:gd name="connsiteY60" fmla="*/ 6858000 h 6858000"/>
              <a:gd name="connsiteX61" fmla="*/ 4389357 w 12009304"/>
              <a:gd name="connsiteY61" fmla="*/ 6858000 h 6858000"/>
              <a:gd name="connsiteX62" fmla="*/ 0 w 12009304"/>
              <a:gd name="connsiteY6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2009304" h="6858000">
                <a:moveTo>
                  <a:pt x="8239723" y="5083103"/>
                </a:moveTo>
                <a:cubicBezTo>
                  <a:pt x="8239723" y="5083103"/>
                  <a:pt x="8239723" y="5083103"/>
                  <a:pt x="9505105" y="5083103"/>
                </a:cubicBezTo>
                <a:cubicBezTo>
                  <a:pt x="9525601" y="5083103"/>
                  <a:pt x="9545588" y="5085825"/>
                  <a:pt x="9564676" y="5091016"/>
                </a:cubicBezTo>
                <a:lnTo>
                  <a:pt x="9605648" y="5108194"/>
                </a:lnTo>
                <a:lnTo>
                  <a:pt x="9580608" y="5151499"/>
                </a:lnTo>
                <a:cubicBezTo>
                  <a:pt x="9354208" y="5543062"/>
                  <a:pt x="9064418" y="6044264"/>
                  <a:pt x="8693486" y="6685800"/>
                </a:cubicBezTo>
                <a:cubicBezTo>
                  <a:pt x="8665958" y="6733339"/>
                  <a:pt x="8632925" y="6776306"/>
                  <a:pt x="8595419" y="6814017"/>
                </a:cubicBezTo>
                <a:lnTo>
                  <a:pt x="8545620" y="6858000"/>
                </a:lnTo>
                <a:lnTo>
                  <a:pt x="7612173" y="6858000"/>
                </a:lnTo>
                <a:lnTo>
                  <a:pt x="7591825" y="6822959"/>
                </a:lnTo>
                <a:cubicBezTo>
                  <a:pt x="7538315" y="6730809"/>
                  <a:pt x="7478495" y="6627794"/>
                  <a:pt x="7411622" y="6512633"/>
                </a:cubicBezTo>
                <a:cubicBezTo>
                  <a:pt x="7370628" y="6444560"/>
                  <a:pt x="7370628" y="6357427"/>
                  <a:pt x="7411622" y="6289354"/>
                </a:cubicBezTo>
                <a:cubicBezTo>
                  <a:pt x="7411622" y="6289354"/>
                  <a:pt x="7411622" y="6289354"/>
                  <a:pt x="8045680" y="5197465"/>
                </a:cubicBezTo>
                <a:cubicBezTo>
                  <a:pt x="8083943" y="5126669"/>
                  <a:pt x="8160465" y="5083103"/>
                  <a:pt x="8239723" y="5083103"/>
                </a:cubicBezTo>
                <a:close/>
                <a:moveTo>
                  <a:pt x="10622296" y="1326563"/>
                </a:moveTo>
                <a:cubicBezTo>
                  <a:pt x="10622296" y="1326563"/>
                  <a:pt x="10622296" y="1326563"/>
                  <a:pt x="11448522" y="1326563"/>
                </a:cubicBezTo>
                <a:cubicBezTo>
                  <a:pt x="11502058" y="1326563"/>
                  <a:pt x="11550238" y="1355009"/>
                  <a:pt x="11577006" y="1401233"/>
                </a:cubicBezTo>
                <a:cubicBezTo>
                  <a:pt x="11577006" y="1401233"/>
                  <a:pt x="11577006" y="1401233"/>
                  <a:pt x="11989228" y="2114179"/>
                </a:cubicBezTo>
                <a:cubicBezTo>
                  <a:pt x="12015996" y="2158629"/>
                  <a:pt x="12015996" y="2215522"/>
                  <a:pt x="11989228" y="2259969"/>
                </a:cubicBezTo>
                <a:cubicBezTo>
                  <a:pt x="11989228" y="2259969"/>
                  <a:pt x="11989228" y="2259969"/>
                  <a:pt x="11577006" y="2972914"/>
                </a:cubicBezTo>
                <a:cubicBezTo>
                  <a:pt x="11550238" y="3019141"/>
                  <a:pt x="11502058" y="3047587"/>
                  <a:pt x="11448522" y="3047587"/>
                </a:cubicBezTo>
                <a:cubicBezTo>
                  <a:pt x="11448522" y="3047587"/>
                  <a:pt x="11448522" y="3047587"/>
                  <a:pt x="10622296" y="3047587"/>
                </a:cubicBezTo>
                <a:cubicBezTo>
                  <a:pt x="10570544" y="3047587"/>
                  <a:pt x="10520578" y="3019141"/>
                  <a:pt x="10495594" y="2972914"/>
                </a:cubicBezTo>
                <a:cubicBezTo>
                  <a:pt x="10495594" y="2972914"/>
                  <a:pt x="10495594" y="2972914"/>
                  <a:pt x="10081589" y="2259969"/>
                </a:cubicBezTo>
                <a:cubicBezTo>
                  <a:pt x="10054821" y="2215522"/>
                  <a:pt x="10054821" y="2158629"/>
                  <a:pt x="10081589" y="2114179"/>
                </a:cubicBezTo>
                <a:cubicBezTo>
                  <a:pt x="10081589" y="2114179"/>
                  <a:pt x="10081589" y="2114179"/>
                  <a:pt x="10495594" y="1401233"/>
                </a:cubicBezTo>
                <a:cubicBezTo>
                  <a:pt x="10520578" y="1355009"/>
                  <a:pt x="10570544" y="1326563"/>
                  <a:pt x="10622296" y="1326563"/>
                </a:cubicBezTo>
                <a:close/>
                <a:moveTo>
                  <a:pt x="0" y="0"/>
                </a:moveTo>
                <a:lnTo>
                  <a:pt x="4457990" y="0"/>
                </a:lnTo>
                <a:lnTo>
                  <a:pt x="5902610" y="0"/>
                </a:lnTo>
                <a:lnTo>
                  <a:pt x="8476869" y="0"/>
                </a:lnTo>
                <a:lnTo>
                  <a:pt x="8535933" y="39849"/>
                </a:lnTo>
                <a:cubicBezTo>
                  <a:pt x="8598516" y="88273"/>
                  <a:pt x="8652195" y="149296"/>
                  <a:pt x="8693486" y="220603"/>
                </a:cubicBezTo>
                <a:cubicBezTo>
                  <a:pt x="8693486" y="220603"/>
                  <a:pt x="8693486" y="220603"/>
                  <a:pt x="10389180" y="3153347"/>
                </a:cubicBezTo>
                <a:cubicBezTo>
                  <a:pt x="10499291" y="3336185"/>
                  <a:pt x="10499291" y="3570221"/>
                  <a:pt x="10389180" y="3753061"/>
                </a:cubicBezTo>
                <a:cubicBezTo>
                  <a:pt x="10389180" y="3753061"/>
                  <a:pt x="10389180" y="3753061"/>
                  <a:pt x="9759557" y="4842009"/>
                </a:cubicBezTo>
                <a:lnTo>
                  <a:pt x="9706493" y="4933778"/>
                </a:lnTo>
                <a:lnTo>
                  <a:pt x="9708360" y="4934561"/>
                </a:lnTo>
                <a:cubicBezTo>
                  <a:pt x="9746510" y="4956830"/>
                  <a:pt x="9778880" y="4989078"/>
                  <a:pt x="9802002" y="5029008"/>
                </a:cubicBezTo>
                <a:cubicBezTo>
                  <a:pt x="9802002" y="5029008"/>
                  <a:pt x="9802002" y="5029008"/>
                  <a:pt x="10514131" y="6260653"/>
                </a:cubicBezTo>
                <a:cubicBezTo>
                  <a:pt x="10560376" y="6337439"/>
                  <a:pt x="10560376" y="6435725"/>
                  <a:pt x="10514131" y="6512512"/>
                </a:cubicBezTo>
                <a:cubicBezTo>
                  <a:pt x="10514131" y="6512512"/>
                  <a:pt x="10514131" y="6512512"/>
                  <a:pt x="10340271" y="6813206"/>
                </a:cubicBezTo>
                <a:lnTo>
                  <a:pt x="10314372" y="6858000"/>
                </a:lnTo>
                <a:lnTo>
                  <a:pt x="10119136" y="6858000"/>
                </a:lnTo>
                <a:lnTo>
                  <a:pt x="10122008" y="6853033"/>
                </a:lnTo>
                <a:cubicBezTo>
                  <a:pt x="10327158" y="6498223"/>
                  <a:pt x="10327158" y="6498223"/>
                  <a:pt x="10327158" y="6498223"/>
                </a:cubicBezTo>
                <a:cubicBezTo>
                  <a:pt x="10368154" y="6430148"/>
                  <a:pt x="10368154" y="6343015"/>
                  <a:pt x="10327158" y="6274942"/>
                </a:cubicBezTo>
                <a:cubicBezTo>
                  <a:pt x="9695832" y="5183053"/>
                  <a:pt x="9695832" y="5183053"/>
                  <a:pt x="9695832" y="5183053"/>
                </a:cubicBezTo>
                <a:cubicBezTo>
                  <a:pt x="9675334" y="5147654"/>
                  <a:pt x="9646640" y="5119063"/>
                  <a:pt x="9612819" y="5099323"/>
                </a:cubicBezTo>
                <a:lnTo>
                  <a:pt x="9603213" y="5095298"/>
                </a:lnTo>
                <a:lnTo>
                  <a:pt x="9654707" y="5006238"/>
                </a:lnTo>
                <a:lnTo>
                  <a:pt x="9693004" y="4940002"/>
                </a:lnTo>
                <a:lnTo>
                  <a:pt x="9653283" y="4923348"/>
                </a:lnTo>
                <a:cubicBezTo>
                  <a:pt x="9631750" y="4917491"/>
                  <a:pt x="9609208" y="4914420"/>
                  <a:pt x="9586087" y="4914420"/>
                </a:cubicBezTo>
                <a:cubicBezTo>
                  <a:pt x="8158743" y="4914420"/>
                  <a:pt x="8158743" y="4914420"/>
                  <a:pt x="8158743" y="4914420"/>
                </a:cubicBezTo>
                <a:cubicBezTo>
                  <a:pt x="8069341" y="4914420"/>
                  <a:pt x="7983024" y="4963563"/>
                  <a:pt x="7939863" y="5043420"/>
                </a:cubicBezTo>
                <a:cubicBezTo>
                  <a:pt x="7224650" y="6275065"/>
                  <a:pt x="7224650" y="6275065"/>
                  <a:pt x="7224650" y="6275065"/>
                </a:cubicBezTo>
                <a:cubicBezTo>
                  <a:pt x="7178407" y="6351849"/>
                  <a:pt x="7178407" y="6450135"/>
                  <a:pt x="7224650" y="6526922"/>
                </a:cubicBezTo>
                <a:cubicBezTo>
                  <a:pt x="7269350" y="6603900"/>
                  <a:pt x="7311257" y="6676067"/>
                  <a:pt x="7350544" y="6743723"/>
                </a:cubicBezTo>
                <a:lnTo>
                  <a:pt x="7416905" y="6858000"/>
                </a:lnTo>
                <a:lnTo>
                  <a:pt x="5902610" y="6858000"/>
                </a:lnTo>
                <a:lnTo>
                  <a:pt x="438935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Picture 3" descr="A close up of a map&#10;&#10;Description automatically generated">
            <a:extLst>
              <a:ext uri="{FF2B5EF4-FFF2-40B4-BE49-F238E27FC236}">
                <a16:creationId xmlns:a16="http://schemas.microsoft.com/office/drawing/2014/main" id="{854509DA-CF3E-4852-B645-D99C57316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68" y="796097"/>
            <a:ext cx="6843063" cy="5265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586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3CE51271865E4543B559134746375B8E" ma:contentTypeVersion="9" ma:contentTypeDescription="" ma:contentTypeScope="" ma:versionID="79649141bb072c32cbf9d30f3abd6d28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5c376940b025f06af7699d71142bb99b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ma:displayName="Document Form" ma:default="No" ma:description="Is this a form?" ma:format="Dropdown" ma:internalName="DocumentForm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Awards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AFE449E-4463-4531-816B-4CEDD0780B66}"/>
</file>

<file path=customXml/itemProps2.xml><?xml version="1.0" encoding="utf-8"?>
<ds:datastoreItem xmlns:ds="http://schemas.openxmlformats.org/officeDocument/2006/customXml" ds:itemID="{23F9DB92-7FCA-4217-B58A-A67FB37082D8}"/>
</file>

<file path=customXml/itemProps3.xml><?xml version="1.0" encoding="utf-8"?>
<ds:datastoreItem xmlns:ds="http://schemas.openxmlformats.org/officeDocument/2006/customXml" ds:itemID="{78658D1A-FFC7-4645-B15B-9FA7A7AD2CC2}"/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Boone, JoAnn (ASD-W)</dc:creator>
  <cp:lastModifiedBy>Dussault, Robyn (ASD-W)</cp:lastModifiedBy>
  <cp:revision>2</cp:revision>
  <dcterms:created xsi:type="dcterms:W3CDTF">2020-06-17T13:15:49Z</dcterms:created>
  <dcterms:modified xsi:type="dcterms:W3CDTF">2020-06-17T13:44:04Z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0x010100F2A1E1E4D320C749A22EC3F91FD053D6003CE51271865E4543B559134746375B8E</vt:lpwstr>
  </property>
</Properties>
</file>